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18" r:id="rId2"/>
    <p:sldId id="419" r:id="rId3"/>
    <p:sldId id="420" r:id="rId4"/>
    <p:sldId id="470" r:id="rId5"/>
    <p:sldId id="498" r:id="rId6"/>
    <p:sldId id="499" r:id="rId7"/>
    <p:sldId id="472" r:id="rId8"/>
    <p:sldId id="502" r:id="rId9"/>
    <p:sldId id="500" r:id="rId10"/>
    <p:sldId id="503" r:id="rId11"/>
    <p:sldId id="444" r:id="rId12"/>
    <p:sldId id="455" r:id="rId13"/>
    <p:sldId id="505" r:id="rId14"/>
    <p:sldId id="504" r:id="rId15"/>
    <p:sldId id="508" r:id="rId16"/>
    <p:sldId id="506" r:id="rId17"/>
    <p:sldId id="44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4-09-11" id="{D700A9A6-7856-4E3B-A0D7-2E8A12E5A2DE}">
          <p14:sldIdLst>
            <p14:sldId id="418"/>
            <p14:sldId id="419"/>
            <p14:sldId id="420"/>
            <p14:sldId id="470"/>
            <p14:sldId id="498"/>
            <p14:sldId id="499"/>
            <p14:sldId id="472"/>
            <p14:sldId id="502"/>
            <p14:sldId id="500"/>
            <p14:sldId id="503"/>
            <p14:sldId id="444"/>
            <p14:sldId id="455"/>
            <p14:sldId id="505"/>
            <p14:sldId id="504"/>
            <p14:sldId id="508"/>
            <p14:sldId id="506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pos="3840">
          <p15:clr>
            <a:srgbClr val="A4A3A4"/>
          </p15:clr>
        </p15:guide>
        <p15:guide id="3" pos="550">
          <p15:clr>
            <a:srgbClr val="A4A3A4"/>
          </p15:clr>
        </p15:guide>
        <p15:guide id="4" pos="7129">
          <p15:clr>
            <a:srgbClr val="A4A3A4"/>
          </p15:clr>
        </p15:guide>
        <p15:guide id="5" orient="horz" pos="3980">
          <p15:clr>
            <a:srgbClr val="A4A3A4"/>
          </p15:clr>
        </p15:guide>
        <p15:guide id="6" orient="horz" pos="836">
          <p15:clr>
            <a:srgbClr val="A4A3A4"/>
          </p15:clr>
        </p15:guide>
        <p15:guide id="7" orient="horz" pos="510">
          <p15:clr>
            <a:srgbClr val="A4A3A4"/>
          </p15:clr>
        </p15:guide>
        <p15:guide id="8" orient="horz" pos="2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8"/>
    <a:srgbClr val="345AA3"/>
    <a:srgbClr val="5794D5"/>
    <a:srgbClr val="122171"/>
    <a:srgbClr val="4577BC"/>
    <a:srgbClr val="010558"/>
    <a:srgbClr val="233E8A"/>
    <a:srgbClr val="193989"/>
    <a:srgbClr val="E1E1E1"/>
    <a:srgbClr val="122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6" y="412"/>
      </p:cViewPr>
      <p:guideLst>
        <p:guide orient="horz" pos="2195"/>
        <p:guide pos="3840"/>
        <p:guide pos="550"/>
        <p:guide pos="7129"/>
        <p:guide orient="horz" pos="3980"/>
        <p:guide orient="horz" pos="836"/>
        <p:guide orient="horz" pos="510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8005-7AD1-42D4-BAAA-B310C6DDB9BA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B6FC-3BC6-4C79-A238-E099BEC321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50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D6B1-0600-E00F-3925-7C289FCC8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526F6D-0EB8-F1EC-CD4B-F21943C40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907392-2AB5-E351-7EC2-7359EC981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E428D-2788-8682-648D-AA62F9A071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98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03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5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DDC2A-3333-304C-4E68-412927F6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C98258-C2FB-1EA0-EFCF-0EA9E3233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669CAA-E938-D5A1-C343-B04AC5ABE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091A7B-BC2E-925A-C247-00E418974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224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792D-7FA0-01FB-ABAE-A6069DF57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9B70EF-5290-AFE3-274E-149BD92F6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6DA436-0FB9-057A-72F9-B58DCA4EE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C6750E-4B1A-30C4-8F9A-51F93FF1A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38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726F4-D1D1-20F1-299D-7B54ACA1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371748-E057-D3D5-BC05-DDC733755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32E3C2-3353-851A-C8E7-E37743553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0D29F2-AB35-D7A2-8EB8-45E32983A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96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D8CD-50D5-7320-279F-946EA8D0E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74C0D2-84E8-3A10-56D3-FE726B02B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0BCAD6-760F-4055-5BC4-F62E4CB62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ACE999-0213-129B-063A-9F911888F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6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5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55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159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30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B315-A852-C82A-8DCE-4AADF4F2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1C5D68-D8FB-0DE5-3430-BE68584B0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A61078-182F-3F02-286F-A18528388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1A8D5E-F544-1294-AEBF-9CD550455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03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5AC74-D15D-8CD8-4126-F738E01C4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3D41FE-1DC2-D7D3-4B30-20DD49904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D39193-5F15-2595-F2F4-1A2EB3B10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24A8B6-2A76-01F6-040E-A499AC4ED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6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49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C84F-D58B-A9B1-E7EF-36278F17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7E8CDA-B6F9-D6B2-6324-B0D5EBC71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71FA68-B637-47CC-BFA3-859C5FCC2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F5E9EF-E433-978C-4619-3618C2A2D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2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50EF-37AF-A6CC-388E-9E2852F4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5EC5C1-C742-5616-FB97-17C213C07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130E11-5134-90BA-39C9-42703D734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789ED1-E837-5135-6754-AA0264B6C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34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247041" cy="4366380"/>
          </a:xfrm>
          <a:custGeom>
            <a:avLst/>
            <a:gdLst>
              <a:gd name="connsiteX0" fmla="*/ 0 w 4247041"/>
              <a:gd name="connsiteY0" fmla="*/ 0 h 4366380"/>
              <a:gd name="connsiteX1" fmla="*/ 3860380 w 4247041"/>
              <a:gd name="connsiteY1" fmla="*/ 0 h 4366380"/>
              <a:gd name="connsiteX2" fmla="*/ 3894784 w 4247041"/>
              <a:gd name="connsiteY2" fmla="*/ 56632 h 4366380"/>
              <a:gd name="connsiteX3" fmla="*/ 4247041 w 4247041"/>
              <a:gd name="connsiteY3" fmla="*/ 1447800 h 4366380"/>
              <a:gd name="connsiteX4" fmla="*/ 4247040 w 4247041"/>
              <a:gd name="connsiteY4" fmla="*/ 1447800 h 4366380"/>
              <a:gd name="connsiteX5" fmla="*/ 1328460 w 4247041"/>
              <a:gd name="connsiteY5" fmla="*/ 4366380 h 4366380"/>
              <a:gd name="connsiteX6" fmla="*/ 1328461 w 4247041"/>
              <a:gd name="connsiteY6" fmla="*/ 4366379 h 4366380"/>
              <a:gd name="connsiteX7" fmla="*/ 192418 w 4247041"/>
              <a:gd name="connsiteY7" fmla="*/ 4137023 h 4366380"/>
              <a:gd name="connsiteX8" fmla="*/ 0 w 4247041"/>
              <a:gd name="connsiteY8" fmla="*/ 4044330 h 436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7041" h="4366380">
                <a:moveTo>
                  <a:pt x="0" y="0"/>
                </a:moveTo>
                <a:lnTo>
                  <a:pt x="3860380" y="0"/>
                </a:lnTo>
                <a:lnTo>
                  <a:pt x="3894784" y="56632"/>
                </a:lnTo>
                <a:cubicBezTo>
                  <a:pt x="4119435" y="470175"/>
                  <a:pt x="4247041" y="944086"/>
                  <a:pt x="4247041" y="1447800"/>
                </a:cubicBezTo>
                <a:lnTo>
                  <a:pt x="4247040" y="1447800"/>
                </a:lnTo>
                <a:cubicBezTo>
                  <a:pt x="4247040" y="3059687"/>
                  <a:pt x="2940347" y="4366380"/>
                  <a:pt x="1328460" y="4366380"/>
                </a:cubicBezTo>
                <a:lnTo>
                  <a:pt x="1328461" y="4366379"/>
                </a:lnTo>
                <a:cubicBezTo>
                  <a:pt x="925490" y="4366379"/>
                  <a:pt x="541592" y="4284711"/>
                  <a:pt x="192418" y="4137023"/>
                </a:cubicBezTo>
                <a:lnTo>
                  <a:pt x="0" y="40443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962400" y="1957065"/>
            <a:ext cx="4267200" cy="4267200"/>
          </a:xfrm>
          <a:custGeom>
            <a:avLst/>
            <a:gdLst>
              <a:gd name="connsiteX0" fmla="*/ 2133600 w 4267200"/>
              <a:gd name="connsiteY0" fmla="*/ 0 h 4267200"/>
              <a:gd name="connsiteX1" fmla="*/ 4267200 w 4267200"/>
              <a:gd name="connsiteY1" fmla="*/ 2133600 h 4267200"/>
              <a:gd name="connsiteX2" fmla="*/ 2133600 w 4267200"/>
              <a:gd name="connsiteY2" fmla="*/ 4267200 h 4267200"/>
              <a:gd name="connsiteX3" fmla="*/ 0 w 4267200"/>
              <a:gd name="connsiteY3" fmla="*/ 21336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4267200">
                <a:moveTo>
                  <a:pt x="2133600" y="0"/>
                </a:moveTo>
                <a:lnTo>
                  <a:pt x="4267200" y="2133600"/>
                </a:lnTo>
                <a:lnTo>
                  <a:pt x="2133600" y="42672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17500" dist="76200" dir="270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/>
            </a:lvl1pPr>
          </a:lstStyle>
          <a:p>
            <a:pPr marL="0" lvl="0" indent="0">
              <a:buNone/>
            </a:pPr>
            <a:r>
              <a:rPr lang="en-US" dirty="0"/>
              <a:t>Add Picture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38969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876575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12580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>
            <a:spLocks noGrp="1"/>
          </p:cNvSpPr>
          <p:nvPr>
            <p:ph type="pic" sz="quarter" idx="10"/>
          </p:nvPr>
        </p:nvSpPr>
        <p:spPr>
          <a:xfrm>
            <a:off x="2" y="477466"/>
            <a:ext cx="4428247" cy="5854700"/>
          </a:xfrm>
          <a:custGeom>
            <a:avLst/>
            <a:gdLst>
              <a:gd name="connsiteX0" fmla="*/ 1500897 w 4428247"/>
              <a:gd name="connsiteY0" fmla="*/ 0 h 5854700"/>
              <a:gd name="connsiteX1" fmla="*/ 4428247 w 4428247"/>
              <a:gd name="connsiteY1" fmla="*/ 2927350 h 5854700"/>
              <a:gd name="connsiteX2" fmla="*/ 1500897 w 4428247"/>
              <a:gd name="connsiteY2" fmla="*/ 5854700 h 5854700"/>
              <a:gd name="connsiteX3" fmla="*/ 105548 w 4428247"/>
              <a:gd name="connsiteY3" fmla="*/ 5501385 h 5854700"/>
              <a:gd name="connsiteX4" fmla="*/ 0 w 4428247"/>
              <a:gd name="connsiteY4" fmla="*/ 5437263 h 5854700"/>
              <a:gd name="connsiteX5" fmla="*/ 0 w 4428247"/>
              <a:gd name="connsiteY5" fmla="*/ 417437 h 5854700"/>
              <a:gd name="connsiteX6" fmla="*/ 105548 w 4428247"/>
              <a:gd name="connsiteY6" fmla="*/ 353315 h 5854700"/>
              <a:gd name="connsiteX7" fmla="*/ 1500897 w 4428247"/>
              <a:gd name="connsiteY7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8247" h="5854700">
                <a:moveTo>
                  <a:pt x="1500897" y="0"/>
                </a:moveTo>
                <a:cubicBezTo>
                  <a:pt x="3117628" y="0"/>
                  <a:pt x="4428247" y="1310619"/>
                  <a:pt x="4428247" y="2927350"/>
                </a:cubicBezTo>
                <a:cubicBezTo>
                  <a:pt x="4428247" y="4544081"/>
                  <a:pt x="3117628" y="5854700"/>
                  <a:pt x="1500897" y="5854700"/>
                </a:cubicBezTo>
                <a:cubicBezTo>
                  <a:pt x="995669" y="5854700"/>
                  <a:pt x="520334" y="5726710"/>
                  <a:pt x="105548" y="5501385"/>
                </a:cubicBezTo>
                <a:lnTo>
                  <a:pt x="0" y="5437263"/>
                </a:lnTo>
                <a:lnTo>
                  <a:pt x="0" y="417437"/>
                </a:lnTo>
                <a:lnTo>
                  <a:pt x="105548" y="353315"/>
                </a:lnTo>
                <a:cubicBezTo>
                  <a:pt x="520334" y="127990"/>
                  <a:pt x="995669" y="0"/>
                  <a:pt x="15008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9427" y="0"/>
            <a:ext cx="12173149" cy="3177004"/>
          </a:xfrm>
          <a:custGeom>
            <a:avLst/>
            <a:gdLst>
              <a:gd name="connsiteX0" fmla="*/ 0 w 12173149"/>
              <a:gd name="connsiteY0" fmla="*/ 0 h 3177004"/>
              <a:gd name="connsiteX1" fmla="*/ 12173149 w 12173149"/>
              <a:gd name="connsiteY1" fmla="*/ 0 h 3177004"/>
              <a:gd name="connsiteX2" fmla="*/ 12173149 w 12173149"/>
              <a:gd name="connsiteY2" fmla="*/ 902797 h 3177004"/>
              <a:gd name="connsiteX3" fmla="*/ 0 w 12173149"/>
              <a:gd name="connsiteY3" fmla="*/ 902797 h 317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3149" h="3177004">
                <a:moveTo>
                  <a:pt x="0" y="0"/>
                </a:moveTo>
                <a:lnTo>
                  <a:pt x="12173149" y="0"/>
                </a:lnTo>
                <a:lnTo>
                  <a:pt x="12173149" y="902797"/>
                </a:lnTo>
                <a:cubicBezTo>
                  <a:pt x="9436634" y="3321131"/>
                  <a:pt x="4260670" y="4492927"/>
                  <a:pt x="0" y="902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279711" y="0"/>
            <a:ext cx="11633546" cy="2047999"/>
          </a:xfrm>
          <a:custGeom>
            <a:avLst/>
            <a:gdLst>
              <a:gd name="connsiteX0" fmla="*/ 0 w 11633546"/>
              <a:gd name="connsiteY0" fmla="*/ 0 h 2047999"/>
              <a:gd name="connsiteX1" fmla="*/ 11633546 w 11633546"/>
              <a:gd name="connsiteY1" fmla="*/ 0 h 2047999"/>
              <a:gd name="connsiteX2" fmla="*/ 11364130 w 11633546"/>
              <a:gd name="connsiteY2" fmla="*/ 208920 h 2047999"/>
              <a:gd name="connsiteX3" fmla="*/ 116472 w 11633546"/>
              <a:gd name="connsiteY3" fmla="*/ 93501 h 204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3546" h="2047999">
                <a:moveTo>
                  <a:pt x="0" y="0"/>
                </a:moveTo>
                <a:lnTo>
                  <a:pt x="11633546" y="0"/>
                </a:lnTo>
                <a:lnTo>
                  <a:pt x="11364130" y="208920"/>
                </a:lnTo>
                <a:cubicBezTo>
                  <a:pt x="8615445" y="2250037"/>
                  <a:pt x="4032633" y="3085074"/>
                  <a:pt x="116472" y="935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361877" y="4952788"/>
            <a:ext cx="5468246" cy="1905212"/>
          </a:xfrm>
          <a:custGeom>
            <a:avLst/>
            <a:gdLst>
              <a:gd name="connsiteX0" fmla="*/ 2734123 w 5468246"/>
              <a:gd name="connsiteY0" fmla="*/ 0 h 1905212"/>
              <a:gd name="connsiteX1" fmla="*/ 5423347 w 5468246"/>
              <a:gd name="connsiteY1" fmla="*/ 1782537 h 1905212"/>
              <a:gd name="connsiteX2" fmla="*/ 5468246 w 5468246"/>
              <a:gd name="connsiteY2" fmla="*/ 1905212 h 1905212"/>
              <a:gd name="connsiteX3" fmla="*/ 0 w 5468246"/>
              <a:gd name="connsiteY3" fmla="*/ 1905212 h 1905212"/>
              <a:gd name="connsiteX4" fmla="*/ 44900 w 5468246"/>
              <a:gd name="connsiteY4" fmla="*/ 1782537 h 1905212"/>
              <a:gd name="connsiteX5" fmla="*/ 2734123 w 5468246"/>
              <a:gd name="connsiteY5" fmla="*/ 0 h 19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8246" h="1905212">
                <a:moveTo>
                  <a:pt x="2734123" y="0"/>
                </a:moveTo>
                <a:cubicBezTo>
                  <a:pt x="3943039" y="0"/>
                  <a:pt x="4980282" y="735015"/>
                  <a:pt x="5423347" y="1782537"/>
                </a:cubicBezTo>
                <a:lnTo>
                  <a:pt x="5468246" y="1905212"/>
                </a:lnTo>
                <a:lnTo>
                  <a:pt x="0" y="1905212"/>
                </a:lnTo>
                <a:lnTo>
                  <a:pt x="44900" y="1782537"/>
                </a:lnTo>
                <a:cubicBezTo>
                  <a:pt x="487964" y="735015"/>
                  <a:pt x="1525208" y="0"/>
                  <a:pt x="27341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58771" y="1"/>
            <a:ext cx="6613988" cy="6607413"/>
          </a:xfrm>
          <a:custGeom>
            <a:avLst/>
            <a:gdLst>
              <a:gd name="connsiteX0" fmla="*/ 0 w 6613988"/>
              <a:gd name="connsiteY0" fmla="*/ 0 h 6607413"/>
              <a:gd name="connsiteX1" fmla="*/ 3418234 w 6613988"/>
              <a:gd name="connsiteY1" fmla="*/ 0 h 6607413"/>
              <a:gd name="connsiteX2" fmla="*/ 3434394 w 6613988"/>
              <a:gd name="connsiteY2" fmla="*/ 320036 h 6607413"/>
              <a:gd name="connsiteX3" fmla="*/ 6613988 w 6613988"/>
              <a:gd name="connsiteY3" fmla="*/ 3189348 h 6607413"/>
              <a:gd name="connsiteX4" fmla="*/ 6613988 w 6613988"/>
              <a:gd name="connsiteY4" fmla="*/ 6607413 h 6607413"/>
              <a:gd name="connsiteX5" fmla="*/ 8436 w 6613988"/>
              <a:gd name="connsiteY5" fmla="*/ 333618 h 66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88" h="6607413">
                <a:moveTo>
                  <a:pt x="0" y="0"/>
                </a:moveTo>
                <a:lnTo>
                  <a:pt x="3418234" y="0"/>
                </a:lnTo>
                <a:lnTo>
                  <a:pt x="3434394" y="320036"/>
                </a:lnTo>
                <a:cubicBezTo>
                  <a:pt x="3598066" y="1931686"/>
                  <a:pt x="4959155" y="3189348"/>
                  <a:pt x="6613988" y="3189348"/>
                </a:cubicBezTo>
                <a:lnTo>
                  <a:pt x="6613988" y="6607413"/>
                </a:lnTo>
                <a:cubicBezTo>
                  <a:pt x="3075241" y="6607413"/>
                  <a:pt x="185584" y="3828340"/>
                  <a:pt x="8436" y="3336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577428" y="1676399"/>
            <a:ext cx="4431856" cy="4431854"/>
          </a:xfrm>
          <a:custGeom>
            <a:avLst/>
            <a:gdLst>
              <a:gd name="connsiteX0" fmla="*/ 0 w 4431856"/>
              <a:gd name="connsiteY0" fmla="*/ 2215926 h 4431854"/>
              <a:gd name="connsiteX1" fmla="*/ 0 w 4431856"/>
              <a:gd name="connsiteY1" fmla="*/ 2215927 h 4431854"/>
              <a:gd name="connsiteX2" fmla="*/ 0 w 4431856"/>
              <a:gd name="connsiteY2" fmla="*/ 2215927 h 4431854"/>
              <a:gd name="connsiteX3" fmla="*/ 2215927 w 4431856"/>
              <a:gd name="connsiteY3" fmla="*/ 0 h 4431854"/>
              <a:gd name="connsiteX4" fmla="*/ 2215929 w 4431856"/>
              <a:gd name="connsiteY4" fmla="*/ 0 h 4431854"/>
              <a:gd name="connsiteX5" fmla="*/ 4431856 w 4431856"/>
              <a:gd name="connsiteY5" fmla="*/ 2215927 h 4431854"/>
              <a:gd name="connsiteX6" fmla="*/ 4431855 w 4431856"/>
              <a:gd name="connsiteY6" fmla="*/ 2215927 h 4431854"/>
              <a:gd name="connsiteX7" fmla="*/ 2215928 w 4431856"/>
              <a:gd name="connsiteY7" fmla="*/ 4431854 h 4431854"/>
              <a:gd name="connsiteX8" fmla="*/ 2215927 w 4431856"/>
              <a:gd name="connsiteY8" fmla="*/ 4431853 h 4431854"/>
              <a:gd name="connsiteX9" fmla="*/ 11441 w 4431856"/>
              <a:gd name="connsiteY9" fmla="*/ 2442492 h 4431854"/>
              <a:gd name="connsiteX10" fmla="*/ 0 w 4431856"/>
              <a:gd name="connsiteY10" fmla="*/ 2215927 h 4431854"/>
              <a:gd name="connsiteX11" fmla="*/ 11441 w 4431856"/>
              <a:gd name="connsiteY11" fmla="*/ 1989361 h 4431854"/>
              <a:gd name="connsiteX12" fmla="*/ 2215927 w 4431856"/>
              <a:gd name="connsiteY12" fmla="*/ 0 h 44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31856" h="4431854">
                <a:moveTo>
                  <a:pt x="0" y="2215926"/>
                </a:moveTo>
                <a:lnTo>
                  <a:pt x="0" y="2215927"/>
                </a:lnTo>
                <a:lnTo>
                  <a:pt x="0" y="2215927"/>
                </a:lnTo>
                <a:close/>
                <a:moveTo>
                  <a:pt x="2215927" y="0"/>
                </a:moveTo>
                <a:lnTo>
                  <a:pt x="2215929" y="0"/>
                </a:lnTo>
                <a:cubicBezTo>
                  <a:pt x="3439752" y="0"/>
                  <a:pt x="4431856" y="992104"/>
                  <a:pt x="4431856" y="2215927"/>
                </a:cubicBezTo>
                <a:lnTo>
                  <a:pt x="4431855" y="2215927"/>
                </a:lnTo>
                <a:cubicBezTo>
                  <a:pt x="4431855" y="3439750"/>
                  <a:pt x="3439751" y="4431854"/>
                  <a:pt x="2215928" y="4431854"/>
                </a:cubicBezTo>
                <a:lnTo>
                  <a:pt x="2215927" y="4431853"/>
                </a:lnTo>
                <a:cubicBezTo>
                  <a:pt x="1068593" y="4431853"/>
                  <a:pt x="124919" y="3559887"/>
                  <a:pt x="11441" y="2442492"/>
                </a:cubicBezTo>
                <a:lnTo>
                  <a:pt x="0" y="2215927"/>
                </a:lnTo>
                <a:lnTo>
                  <a:pt x="11441" y="1989361"/>
                </a:lnTo>
                <a:cubicBezTo>
                  <a:pt x="124919" y="871967"/>
                  <a:pt x="1068593" y="0"/>
                  <a:pt x="221592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367753" y="1702194"/>
            <a:ext cx="3456494" cy="34536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B1876-1743-4B8B-AC19-04990D475EC7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07D90-DA7D-4C46-BEBE-E688275E99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校园风景/1_骆永欣/mmexport1632238838849.jpgmmexport1632238838849"/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>
            <a:fillRect/>
          </a:stretch>
        </p:blipFill>
        <p:spPr>
          <a:xfrm>
            <a:off x="635" y="0"/>
            <a:ext cx="12184380" cy="2047875"/>
          </a:xfrm>
        </p:spPr>
      </p:pic>
      <p:sp>
        <p:nvSpPr>
          <p:cNvPr id="12" name="Arc 41"/>
          <p:cNvSpPr/>
          <p:nvPr/>
        </p:nvSpPr>
        <p:spPr>
          <a:xfrm>
            <a:off x="-3319566" y="-16560263"/>
            <a:ext cx="18845396" cy="18845396"/>
          </a:xfrm>
          <a:prstGeom prst="arc">
            <a:avLst>
              <a:gd name="adj1" fmla="val 3200765"/>
              <a:gd name="adj2" fmla="val 7546133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3543" y="2999830"/>
            <a:ext cx="10770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基于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YoloV8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的全自动钓鱼项目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pPr algn="ctr"/>
            <a:r>
              <a:rPr lang="en-US" altLang="zh-CN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BetterGI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16512" y="4466374"/>
            <a:ext cx="181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2024-11</a:t>
            </a:r>
          </a:p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Freeform: Shape 49"/>
          <p:cNvSpPr/>
          <p:nvPr/>
        </p:nvSpPr>
        <p:spPr>
          <a:xfrm>
            <a:off x="-299720" y="-1883410"/>
            <a:ext cx="12743180" cy="393128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gradFill>
            <a:gsLst>
              <a:gs pos="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98234" y="1126948"/>
            <a:ext cx="1782618" cy="1782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03391" y="1432105"/>
            <a:ext cx="1172303" cy="1172303"/>
          </a:xfrm>
          <a:prstGeom prst="ellipse">
            <a:avLst/>
          </a:prstGeom>
          <a:solidFill>
            <a:schemeClr val="bg1"/>
          </a:solidFill>
          <a:ln>
            <a:solidFill>
              <a:srgbClr val="122A88"/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轻商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6057" y="-589713"/>
            <a:ext cx="609600" cy="609600"/>
          </a:xfrm>
          <a:prstGeom prst="rect">
            <a:avLst/>
          </a:prstGeom>
        </p:spPr>
      </p:pic>
      <p:pic>
        <p:nvPicPr>
          <p:cNvPr id="4" name="图片 3" descr="11f89d8065620939eff4ce876f8b3c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185" y="1171575"/>
            <a:ext cx="1817370" cy="1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33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97AC7-02E9-54B8-A860-E52A0780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EBBA08B-6193-2186-DCAF-A034AF194F57}"/>
              </a:ext>
            </a:extLst>
          </p:cNvPr>
          <p:cNvSpPr/>
          <p:nvPr/>
        </p:nvSpPr>
        <p:spPr>
          <a:xfrm>
            <a:off x="1282483" y="286405"/>
            <a:ext cx="3576235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genshin-fishing-toy 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112EE10-EA79-248B-9928-2A48750FA7F4}"/>
              </a:ext>
            </a:extLst>
          </p:cNvPr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>
            <a:extLst>
              <a:ext uri="{FF2B5EF4-FFF2-40B4-BE49-F238E27FC236}">
                <a16:creationId xmlns:a16="http://schemas.microsoft.com/office/drawing/2014/main" id="{299F53A9-2542-E358-8817-909F0E63BCE7}"/>
              </a:ext>
            </a:extLst>
          </p:cNvPr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B497D-6496-9754-8D7D-AFC0D8F9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108076"/>
            <a:ext cx="107061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09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71696" y="2472045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96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66638E-2011-81D1-D785-A549C6E14DD2}"/>
              </a:ext>
            </a:extLst>
          </p:cNvPr>
          <p:cNvGrpSpPr/>
          <p:nvPr/>
        </p:nvGrpSpPr>
        <p:grpSpPr>
          <a:xfrm>
            <a:off x="5854902" y="3036162"/>
            <a:ext cx="2808452" cy="715874"/>
            <a:chOff x="704675" y="2989749"/>
            <a:chExt cx="2294740" cy="71587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B151516-C7FC-FE6C-F352-75FCEBA498CB}"/>
                </a:ext>
              </a:extLst>
            </p:cNvPr>
            <p:cNvSpPr txBox="1"/>
            <p:nvPr/>
          </p:nvSpPr>
          <p:spPr>
            <a:xfrm>
              <a:off x="704675" y="2989749"/>
              <a:ext cx="2294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-150" dirty="0">
                  <a:solidFill>
                    <a:srgbClr val="3F3F3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模型训练</a:t>
              </a:r>
              <a:endParaRPr lang="en-US" altLang="zh-CN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C326622-D2FF-9F0D-1BA5-8A32B6367E91}"/>
                </a:ext>
              </a:extLst>
            </p:cNvPr>
            <p:cNvSpPr txBox="1"/>
            <p:nvPr/>
          </p:nvSpPr>
          <p:spPr>
            <a:xfrm>
              <a:off x="1034287" y="3336291"/>
              <a:ext cx="1501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3F3F3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131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282483" y="286405"/>
            <a:ext cx="5198539" cy="95410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BetterGI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·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鱼类咬钩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·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模型训练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C98D8F-91F5-825D-0A75-EE7180673981}"/>
              </a:ext>
            </a:extLst>
          </p:cNvPr>
          <p:cNvSpPr txBox="1"/>
          <p:nvPr/>
        </p:nvSpPr>
        <p:spPr>
          <a:xfrm>
            <a:off x="669603" y="5607963"/>
            <a:ext cx="505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roboflow</a:t>
            </a:r>
            <a:r>
              <a:rPr lang="zh-CN" altLang="en-US" sz="2800" dirty="0"/>
              <a:t>数据标注</a:t>
            </a:r>
            <a:r>
              <a:rPr lang="en-US" altLang="zh-CN" sz="2800" dirty="0"/>
              <a:t>-</a:t>
            </a:r>
            <a:r>
              <a:rPr lang="zh-CN" altLang="en-US" sz="2800" dirty="0"/>
              <a:t>数据集准备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FDCF5B-4E8D-5A92-9FD4-A67723A65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1" y="1250037"/>
            <a:ext cx="5569238" cy="39873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4675C5-9FDD-5118-5FF2-FE50256CB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63" y="2036970"/>
            <a:ext cx="5674837" cy="28348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915EC6-B687-E39E-7EAC-DB4060FC2F01}"/>
              </a:ext>
            </a:extLst>
          </p:cNvPr>
          <p:cNvSpPr txBox="1"/>
          <p:nvPr/>
        </p:nvSpPr>
        <p:spPr>
          <a:xfrm>
            <a:off x="7604466" y="5668311"/>
            <a:ext cx="289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本地训练</a:t>
            </a:r>
            <a:r>
              <a:rPr lang="en-US" altLang="zh-CN" sz="2800" dirty="0"/>
              <a:t>yoloV8</a:t>
            </a:r>
          </a:p>
        </p:txBody>
      </p:sp>
    </p:spTree>
    <p:extLst>
      <p:ext uri="{BB962C8B-B14F-4D97-AF65-F5344CB8AC3E}">
        <p14:creationId xmlns:p14="http://schemas.microsoft.com/office/powerpoint/2010/main" val="20789653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32DB8-DDF9-F036-BA19-4B8FD9F4D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>
            <a:extLst>
              <a:ext uri="{FF2B5EF4-FFF2-40B4-BE49-F238E27FC236}">
                <a16:creationId xmlns:a16="http://schemas.microsoft.com/office/drawing/2014/main" id="{E3FAACFE-43C5-83EC-973F-A8BD47BAD6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>
            <a:extLst>
              <a:ext uri="{FF2B5EF4-FFF2-40B4-BE49-F238E27FC236}">
                <a16:creationId xmlns:a16="http://schemas.microsoft.com/office/drawing/2014/main" id="{FF3744F3-547A-CD10-26D6-95993AE9E9C5}"/>
              </a:ext>
            </a:extLst>
          </p:cNvPr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56749E5-8CC9-8E87-1F67-4267F2E3FB93}"/>
              </a:ext>
            </a:extLst>
          </p:cNvPr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FDC6D048-F5A0-49C5-A71A-A59C66BE90ED}"/>
              </a:ext>
            </a:extLst>
          </p:cNvPr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A0CF19-B4EA-A9C1-5184-39299D6D3B8F}"/>
              </a:ext>
            </a:extLst>
          </p:cNvPr>
          <p:cNvSpPr txBox="1"/>
          <p:nvPr/>
        </p:nvSpPr>
        <p:spPr>
          <a:xfrm>
            <a:off x="3771696" y="2472045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96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52FD2C-CCC1-CC2D-D8B1-8251581802A8}"/>
              </a:ext>
            </a:extLst>
          </p:cNvPr>
          <p:cNvGrpSpPr/>
          <p:nvPr/>
        </p:nvGrpSpPr>
        <p:grpSpPr>
          <a:xfrm>
            <a:off x="5854902" y="3036162"/>
            <a:ext cx="2808452" cy="715874"/>
            <a:chOff x="704675" y="2989749"/>
            <a:chExt cx="2294740" cy="71587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B789656-B740-DDBB-0F98-AFD97AC702F4}"/>
                </a:ext>
              </a:extLst>
            </p:cNvPr>
            <p:cNvSpPr txBox="1"/>
            <p:nvPr/>
          </p:nvSpPr>
          <p:spPr>
            <a:xfrm>
              <a:off x="704675" y="2989749"/>
              <a:ext cx="2294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-150" dirty="0">
                  <a:solidFill>
                    <a:srgbClr val="3F3F3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模型推理</a:t>
              </a:r>
              <a:endParaRPr lang="en-US" altLang="zh-CN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5C80B9-84F7-42A0-D1F2-230EA3FFC6FE}"/>
                </a:ext>
              </a:extLst>
            </p:cNvPr>
            <p:cNvSpPr txBox="1"/>
            <p:nvPr/>
          </p:nvSpPr>
          <p:spPr>
            <a:xfrm>
              <a:off x="1034287" y="3336291"/>
              <a:ext cx="1501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3F3F3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980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3263-019C-1ED7-0913-159CB7E4D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0C2BA53A-C0FC-F92C-6708-92CF3934CE5A}"/>
              </a:ext>
            </a:extLst>
          </p:cNvPr>
          <p:cNvSpPr/>
          <p:nvPr/>
        </p:nvSpPr>
        <p:spPr>
          <a:xfrm>
            <a:off x="1282483" y="286405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模型推理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97A78CB-551C-8BC6-1ECC-C622531EC0E7}"/>
              </a:ext>
            </a:extLst>
          </p:cNvPr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>
            <a:extLst>
              <a:ext uri="{FF2B5EF4-FFF2-40B4-BE49-F238E27FC236}">
                <a16:creationId xmlns:a16="http://schemas.microsoft.com/office/drawing/2014/main" id="{AF183454-5F0C-B75D-12B1-8BCB989465A6}"/>
              </a:ext>
            </a:extLst>
          </p:cNvPr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31D101-216F-059C-0DF4-BC0C6712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55" y="1313794"/>
            <a:ext cx="8884553" cy="481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2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53E3A-5AD8-5537-6C0A-AEF48853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>
            <a:extLst>
              <a:ext uri="{FF2B5EF4-FFF2-40B4-BE49-F238E27FC236}">
                <a16:creationId xmlns:a16="http://schemas.microsoft.com/office/drawing/2014/main" id="{187FAD46-68E7-758C-0EED-A194EA89C1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>
            <a:extLst>
              <a:ext uri="{FF2B5EF4-FFF2-40B4-BE49-F238E27FC236}">
                <a16:creationId xmlns:a16="http://schemas.microsoft.com/office/drawing/2014/main" id="{166489C3-E904-3F57-C78E-E7E8A79AFD75}"/>
              </a:ext>
            </a:extLst>
          </p:cNvPr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A073EA1-C4B1-0122-4CE7-F82E449793F0}"/>
              </a:ext>
            </a:extLst>
          </p:cNvPr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C8AE7236-3D4C-0D0F-0E6A-116CC16BA807}"/>
              </a:ext>
            </a:extLst>
          </p:cNvPr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60CFD4-3DFF-85B8-FC88-B43532AF2D74}"/>
              </a:ext>
            </a:extLst>
          </p:cNvPr>
          <p:cNvSpPr txBox="1"/>
          <p:nvPr/>
        </p:nvSpPr>
        <p:spPr>
          <a:xfrm>
            <a:off x="3771696" y="2472045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96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7040DD-3F7A-1DC7-F449-5C3D6CEAB6DF}"/>
              </a:ext>
            </a:extLst>
          </p:cNvPr>
          <p:cNvGrpSpPr/>
          <p:nvPr/>
        </p:nvGrpSpPr>
        <p:grpSpPr>
          <a:xfrm>
            <a:off x="5854902" y="3036162"/>
            <a:ext cx="2808452" cy="715874"/>
            <a:chOff x="704675" y="2989749"/>
            <a:chExt cx="2294740" cy="71587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00D9289-90C5-F960-9E05-D9EBBC22A282}"/>
                </a:ext>
              </a:extLst>
            </p:cNvPr>
            <p:cNvSpPr txBox="1"/>
            <p:nvPr/>
          </p:nvSpPr>
          <p:spPr>
            <a:xfrm>
              <a:off x="704675" y="2989749"/>
              <a:ext cx="2294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-150" dirty="0">
                  <a:solidFill>
                    <a:srgbClr val="3F3F3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成果展示</a:t>
              </a:r>
              <a:endParaRPr lang="en-US" altLang="zh-CN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3321049-673D-5E92-A651-FE3318F70AB3}"/>
                </a:ext>
              </a:extLst>
            </p:cNvPr>
            <p:cNvSpPr txBox="1"/>
            <p:nvPr/>
          </p:nvSpPr>
          <p:spPr>
            <a:xfrm>
              <a:off x="1034287" y="3336291"/>
              <a:ext cx="1501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3F3F3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130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4EB6A-4C2E-4A22-5F1E-B996E4FB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A0C64EF-7EB6-3921-D64F-532BAA74360C}"/>
              </a:ext>
            </a:extLst>
          </p:cNvPr>
          <p:cNvSpPr/>
          <p:nvPr/>
        </p:nvSpPr>
        <p:spPr>
          <a:xfrm>
            <a:off x="1282483" y="286405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成果展示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62315D3-31DB-79E9-B845-67423EC2A31F}"/>
              </a:ext>
            </a:extLst>
          </p:cNvPr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>
            <a:extLst>
              <a:ext uri="{FF2B5EF4-FFF2-40B4-BE49-F238E27FC236}">
                <a16:creationId xmlns:a16="http://schemas.microsoft.com/office/drawing/2014/main" id="{7DF4EAC3-D002-5B5C-8E3B-68836DBDA0AD}"/>
              </a:ext>
            </a:extLst>
          </p:cNvPr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怎么办？原神自己在钓鱼">
            <a:hlinkClick r:id="" action="ppaction://media"/>
            <a:extLst>
              <a:ext uri="{FF2B5EF4-FFF2-40B4-BE49-F238E27FC236}">
                <a16:creationId xmlns:a16="http://schemas.microsoft.com/office/drawing/2014/main" id="{10BEC09B-3E27-177C-5DA0-DDBD9819B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9287" y="1006475"/>
            <a:ext cx="3048000" cy="5410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6BF11F-236E-1491-0398-C0B3CA740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52" y="1595180"/>
            <a:ext cx="7620322" cy="41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5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校园风景/1_骆永欣/mmexport1632238838849.jpgmmexport1632238838849"/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>
            <a:fillRect/>
          </a:stretch>
        </p:blipFill>
        <p:spPr>
          <a:xfrm>
            <a:off x="635" y="0"/>
            <a:ext cx="12184380" cy="2047875"/>
          </a:xfrm>
        </p:spPr>
      </p:pic>
      <p:sp>
        <p:nvSpPr>
          <p:cNvPr id="12" name="Arc 41"/>
          <p:cNvSpPr/>
          <p:nvPr/>
        </p:nvSpPr>
        <p:spPr>
          <a:xfrm>
            <a:off x="-3319566" y="-16560263"/>
            <a:ext cx="18845396" cy="18845396"/>
          </a:xfrm>
          <a:prstGeom prst="arc">
            <a:avLst>
              <a:gd name="adj1" fmla="val 3200765"/>
              <a:gd name="adj2" fmla="val 7546133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41679" y="3000612"/>
            <a:ext cx="6908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谢谢您的观看</a:t>
            </a:r>
          </a:p>
        </p:txBody>
      </p:sp>
      <p:sp>
        <p:nvSpPr>
          <p:cNvPr id="11" name="Freeform: Shape 49"/>
          <p:cNvSpPr/>
          <p:nvPr/>
        </p:nvSpPr>
        <p:spPr>
          <a:xfrm>
            <a:off x="-299720" y="-1883410"/>
            <a:ext cx="12743180" cy="393128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gradFill>
            <a:gsLst>
              <a:gs pos="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98234" y="1126948"/>
            <a:ext cx="1782618" cy="1782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03391" y="1432105"/>
            <a:ext cx="1172303" cy="1172303"/>
          </a:xfrm>
          <a:prstGeom prst="ellipse">
            <a:avLst/>
          </a:prstGeom>
          <a:solidFill>
            <a:schemeClr val="bg1"/>
          </a:solidFill>
          <a:ln>
            <a:solidFill>
              <a:srgbClr val="122A88"/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轻商务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6057" y="-589713"/>
            <a:ext cx="609600" cy="609600"/>
          </a:xfrm>
          <a:prstGeom prst="rect">
            <a:avLst/>
          </a:prstGeom>
        </p:spPr>
      </p:pic>
      <p:pic>
        <p:nvPicPr>
          <p:cNvPr id="4" name="图片 3" descr="11f89d8065620939eff4ce876f8b3c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185" y="1171575"/>
            <a:ext cx="1817370" cy="1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4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占位符 35" descr="/Users/marverlous-ji/Desktop/秋景/ZYT07036.jpgZYT0703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-635" y="0"/>
            <a:ext cx="12193270" cy="3176905"/>
          </a:xfrm>
        </p:spPr>
      </p:pic>
      <p:sp>
        <p:nvSpPr>
          <p:cNvPr id="37" name="Freeform: Shape 49"/>
          <p:cNvSpPr/>
          <p:nvPr/>
        </p:nvSpPr>
        <p:spPr>
          <a:xfrm>
            <a:off x="-734" y="-771311"/>
            <a:ext cx="12173149" cy="392545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gradFill>
            <a:gsLst>
              <a:gs pos="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id-ID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Arc 41"/>
          <p:cNvSpPr/>
          <p:nvPr/>
        </p:nvSpPr>
        <p:spPr>
          <a:xfrm>
            <a:off x="-3336124" y="-15425942"/>
            <a:ext cx="18845396" cy="18845396"/>
          </a:xfrm>
          <a:prstGeom prst="arc">
            <a:avLst>
              <a:gd name="adj1" fmla="val 3200765"/>
              <a:gd name="adj2" fmla="val 7546133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id-ID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eeform 5"/>
          <p:cNvSpPr/>
          <p:nvPr/>
        </p:nvSpPr>
        <p:spPr bwMode="auto">
          <a:xfrm rot="2700000">
            <a:off x="1215140" y="171111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 5"/>
          <p:cNvSpPr/>
          <p:nvPr/>
        </p:nvSpPr>
        <p:spPr bwMode="auto">
          <a:xfrm rot="2700000">
            <a:off x="3258489" y="254776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Freeform 5"/>
          <p:cNvSpPr/>
          <p:nvPr/>
        </p:nvSpPr>
        <p:spPr bwMode="auto">
          <a:xfrm rot="2700000">
            <a:off x="5477675" y="2796819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 5"/>
          <p:cNvSpPr/>
          <p:nvPr/>
        </p:nvSpPr>
        <p:spPr bwMode="auto">
          <a:xfrm rot="2700000">
            <a:off x="7696862" y="254776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Freeform 5"/>
          <p:cNvSpPr/>
          <p:nvPr/>
        </p:nvSpPr>
        <p:spPr bwMode="auto">
          <a:xfrm rot="2700000">
            <a:off x="9712259" y="171111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330907" y="1888237"/>
            <a:ext cx="99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54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82747" y="2700901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54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95634" y="3023865"/>
            <a:ext cx="1930311" cy="715874"/>
            <a:chOff x="704675" y="2989749"/>
            <a:chExt cx="2294740" cy="715874"/>
          </a:xfrm>
        </p:grpSpPr>
        <p:sp>
          <p:nvSpPr>
            <p:cNvPr id="50" name="文本框 49"/>
            <p:cNvSpPr txBox="1"/>
            <p:nvPr/>
          </p:nvSpPr>
          <p:spPr>
            <a:xfrm>
              <a:off x="704675" y="2989749"/>
              <a:ext cx="2294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-150" dirty="0">
                  <a:solidFill>
                    <a:srgbClr val="3F3F3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项目介绍</a:t>
              </a:r>
              <a:endParaRPr lang="en-US" altLang="zh-CN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34287" y="3336291"/>
              <a:ext cx="1501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3F3F3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5623362" y="2985375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54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566526" y="3039754"/>
            <a:ext cx="153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成果展示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793998" y="2639209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54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842186" y="1896294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05</a:t>
            </a:r>
            <a:endParaRPr lang="zh-CN" altLang="en-US" sz="54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163632" y="714029"/>
            <a:ext cx="1864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目录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5182870" y="1597660"/>
            <a:ext cx="184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CONTENTS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65687F-488F-A702-5D18-0DB3910EEFA8}"/>
              </a:ext>
            </a:extLst>
          </p:cNvPr>
          <p:cNvSpPr txBox="1"/>
          <p:nvPr/>
        </p:nvSpPr>
        <p:spPr>
          <a:xfrm>
            <a:off x="7574335" y="3900948"/>
            <a:ext cx="153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模型推理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DA3D8B-8A85-5FC7-A3AA-EE860CEF41B0}"/>
              </a:ext>
            </a:extLst>
          </p:cNvPr>
          <p:cNvGrpSpPr/>
          <p:nvPr/>
        </p:nvGrpSpPr>
        <p:grpSpPr>
          <a:xfrm>
            <a:off x="3052481" y="3908705"/>
            <a:ext cx="1930311" cy="715874"/>
            <a:chOff x="704675" y="2989749"/>
            <a:chExt cx="2294740" cy="71587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436C93-C1EF-BF06-E9CB-3E8FF675AC24}"/>
                </a:ext>
              </a:extLst>
            </p:cNvPr>
            <p:cNvSpPr txBox="1"/>
            <p:nvPr/>
          </p:nvSpPr>
          <p:spPr>
            <a:xfrm>
              <a:off x="704675" y="2989749"/>
              <a:ext cx="2294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-150" dirty="0">
                  <a:solidFill>
                    <a:srgbClr val="3F3F3F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算法介绍</a:t>
              </a:r>
              <a:endParaRPr lang="en-US" altLang="zh-CN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38BDB60-884C-E484-1396-0A37E906D1F4}"/>
                </a:ext>
              </a:extLst>
            </p:cNvPr>
            <p:cNvSpPr txBox="1"/>
            <p:nvPr/>
          </p:nvSpPr>
          <p:spPr>
            <a:xfrm>
              <a:off x="1034287" y="3336291"/>
              <a:ext cx="1501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rgbClr val="3F3F3F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38B4BD-449D-ED7A-454D-CCB7777D96C3}"/>
              </a:ext>
            </a:extLst>
          </p:cNvPr>
          <p:cNvSpPr txBox="1"/>
          <p:nvPr/>
        </p:nvSpPr>
        <p:spPr>
          <a:xfrm>
            <a:off x="5313408" y="4133483"/>
            <a:ext cx="1930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模型训练</a:t>
            </a:r>
            <a:endParaRPr lang="en-US" altLang="zh-CN" sz="2800" spc="-150" dirty="0">
              <a:solidFill>
                <a:srgbClr val="3F3F3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8125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38501" y="2472045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96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167F9D-5A10-B95E-96E9-C5AF61C4E386}"/>
              </a:ext>
            </a:extLst>
          </p:cNvPr>
          <p:cNvSpPr txBox="1"/>
          <p:nvPr/>
        </p:nvSpPr>
        <p:spPr>
          <a:xfrm>
            <a:off x="6137345" y="2887543"/>
            <a:ext cx="1262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3F3F3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DEA3CB-BAF9-8824-B1F6-5CF3806698B8}"/>
              </a:ext>
            </a:extLst>
          </p:cNvPr>
          <p:cNvSpPr txBox="1"/>
          <p:nvPr/>
        </p:nvSpPr>
        <p:spPr>
          <a:xfrm>
            <a:off x="5847696" y="2995265"/>
            <a:ext cx="193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项目介绍</a:t>
            </a:r>
            <a:endParaRPr lang="en-US" altLang="zh-CN" sz="2800" spc="-150" dirty="0">
              <a:solidFill>
                <a:srgbClr val="3F3F3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80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项目介绍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3CEC5C-CC53-1A63-E3FE-3B6A40D41C06}"/>
              </a:ext>
            </a:extLst>
          </p:cNvPr>
          <p:cNvSpPr txBox="1"/>
          <p:nvPr/>
        </p:nvSpPr>
        <p:spPr>
          <a:xfrm>
            <a:off x="1926161" y="5339894"/>
            <a:ext cx="3822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highlight>
                  <a:srgbClr val="FFFF00"/>
                </a:highlight>
              </a:rPr>
              <a:t>Github</a:t>
            </a:r>
            <a:r>
              <a:rPr lang="zh-CN" altLang="en-US" sz="2800" dirty="0">
                <a:highlight>
                  <a:srgbClr val="FFFF00"/>
                </a:highlight>
              </a:rPr>
              <a:t>日榜第一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D2F9F2-8DB9-3A55-1E5C-842B57583D7E}"/>
              </a:ext>
            </a:extLst>
          </p:cNvPr>
          <p:cNvSpPr txBox="1"/>
          <p:nvPr/>
        </p:nvSpPr>
        <p:spPr>
          <a:xfrm>
            <a:off x="7298005" y="5408815"/>
            <a:ext cx="4279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海量深度学习实操脚本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768B31-D941-FA29-10C8-33F0573FB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68" y="1770300"/>
            <a:ext cx="5131591" cy="3421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C87F7F-01D0-7F3B-59A5-AF02B174E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85" y="1770300"/>
            <a:ext cx="5761800" cy="3317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321A0D-00FB-418A-6C5D-A396E4AE1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710" y="891519"/>
            <a:ext cx="4077251" cy="10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0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5AE9C-739E-06F0-7478-048F411CF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86D2A180-1295-9A49-4F33-14611162BAC3}"/>
              </a:ext>
            </a:extLst>
          </p:cNvPr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项目介绍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386A830-8057-4871-6132-2B1B32EB8874}"/>
              </a:ext>
            </a:extLst>
          </p:cNvPr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>
            <a:extLst>
              <a:ext uri="{FF2B5EF4-FFF2-40B4-BE49-F238E27FC236}">
                <a16:creationId xmlns:a16="http://schemas.microsoft.com/office/drawing/2014/main" id="{D0C9E0F5-BB2C-76D7-6A35-9F6897EC925F}"/>
              </a:ext>
            </a:extLst>
          </p:cNvPr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BEE96D-1909-83C7-6D21-EB24136A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26" y="868894"/>
            <a:ext cx="5841490" cy="17426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EB773D-7288-44CE-0EC9-78B0FC588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2" y="2670808"/>
            <a:ext cx="5768365" cy="3277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E708ACB-E35D-7256-2C1F-7EED379E8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226" y="2191349"/>
            <a:ext cx="5575774" cy="268280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50897F-F713-3967-7225-E694D2608AA8}"/>
              </a:ext>
            </a:extLst>
          </p:cNvPr>
          <p:cNvSpPr txBox="1"/>
          <p:nvPr/>
        </p:nvSpPr>
        <p:spPr>
          <a:xfrm>
            <a:off x="7624008" y="4888139"/>
            <a:ext cx="375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highlight>
                  <a:srgbClr val="FFFF00"/>
                </a:highlight>
              </a:rPr>
              <a:t>BGI</a:t>
            </a:r>
            <a:r>
              <a:rPr lang="zh-CN" altLang="en-US" sz="2800" dirty="0">
                <a:highlight>
                  <a:srgbClr val="FFFF00"/>
                </a:highlight>
              </a:rPr>
              <a:t>目前重点开发功能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EAD2F6-9099-D54B-D78D-A8F6DF172F78}"/>
              </a:ext>
            </a:extLst>
          </p:cNvPr>
          <p:cNvSpPr txBox="1"/>
          <p:nvPr/>
        </p:nvSpPr>
        <p:spPr>
          <a:xfrm>
            <a:off x="2903440" y="5971429"/>
            <a:ext cx="3118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项目文档</a:t>
            </a:r>
          </a:p>
        </p:txBody>
      </p:sp>
    </p:spTree>
    <p:extLst>
      <p:ext uri="{BB962C8B-B14F-4D97-AF65-F5344CB8AC3E}">
        <p14:creationId xmlns:p14="http://schemas.microsoft.com/office/powerpoint/2010/main" val="3090825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639FB-2CCD-A204-4EBA-BF53E9A8B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>
            <a:extLst>
              <a:ext uri="{FF2B5EF4-FFF2-40B4-BE49-F238E27FC236}">
                <a16:creationId xmlns:a16="http://schemas.microsoft.com/office/drawing/2014/main" id="{D5FEAE42-4438-7271-DCFD-7E0FBFFB1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>
            <a:extLst>
              <a:ext uri="{FF2B5EF4-FFF2-40B4-BE49-F238E27FC236}">
                <a16:creationId xmlns:a16="http://schemas.microsoft.com/office/drawing/2014/main" id="{09D12925-4D8F-33AF-B2FB-3BC7A1FA0BBE}"/>
              </a:ext>
            </a:extLst>
          </p:cNvPr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5AB73BD-93F1-C69F-E888-892DA86A6207}"/>
              </a:ext>
            </a:extLst>
          </p:cNvPr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13CA9D2A-E0CF-9922-9F56-45602A3E4C56}"/>
              </a:ext>
            </a:extLst>
          </p:cNvPr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577F8EA-D257-AA8E-39C5-CC9783A573D9}"/>
              </a:ext>
            </a:extLst>
          </p:cNvPr>
          <p:cNvSpPr txBox="1"/>
          <p:nvPr/>
        </p:nvSpPr>
        <p:spPr>
          <a:xfrm>
            <a:off x="3838501" y="2472045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9600" spc="-300" dirty="0">
              <a:solidFill>
                <a:srgbClr val="193989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9A3B0D6-A2B0-A68B-5FBE-B640A4824FF4}"/>
              </a:ext>
            </a:extLst>
          </p:cNvPr>
          <p:cNvSpPr txBox="1"/>
          <p:nvPr/>
        </p:nvSpPr>
        <p:spPr>
          <a:xfrm>
            <a:off x="6137345" y="2887543"/>
            <a:ext cx="1262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rgbClr val="3F3F3F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22952B-EB02-DFE4-D724-93AB2F4D8D19}"/>
              </a:ext>
            </a:extLst>
          </p:cNvPr>
          <p:cNvSpPr txBox="1"/>
          <p:nvPr/>
        </p:nvSpPr>
        <p:spPr>
          <a:xfrm>
            <a:off x="5847696" y="2995265"/>
            <a:ext cx="193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算法介绍</a:t>
            </a:r>
            <a:endParaRPr lang="en-US" altLang="zh-CN" sz="2800" spc="-150" dirty="0">
              <a:solidFill>
                <a:srgbClr val="3F3F3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0633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算法介绍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21A05-042D-49CF-8912-430146419450}"/>
              </a:ext>
            </a:extLst>
          </p:cNvPr>
          <p:cNvSpPr/>
          <p:nvPr/>
        </p:nvSpPr>
        <p:spPr>
          <a:xfrm>
            <a:off x="660028" y="1014493"/>
            <a:ext cx="8858515" cy="224676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/>
              <a:t>- </a:t>
            </a:r>
            <a:r>
              <a:rPr lang="zh-CN" altLang="en-US" sz="2800" dirty="0"/>
              <a:t>yolov8模型训练（鱼类、咬钩器）——BetterGI </a:t>
            </a:r>
            <a:endParaRPr lang="en-US" altLang="zh-CN" sz="2800" dirty="0"/>
          </a:p>
          <a:p>
            <a:pPr marL="457200" indent="-457200">
              <a:buFontTx/>
              <a:buChar char="-"/>
            </a:pP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/>
              <a:t>- </a:t>
            </a:r>
            <a:r>
              <a:rPr lang="zh-CN" altLang="en-US" sz="2800" dirty="0"/>
              <a:t>抛竿算法(牛顿法相机标定+神经网络)</a:t>
            </a:r>
            <a:r>
              <a:rPr lang="en-US" altLang="zh-CN" sz="2800" dirty="0"/>
              <a:t>——</a:t>
            </a:r>
            <a:r>
              <a:rPr lang="zh-CN" altLang="en-US" sz="2800" dirty="0"/>
              <a:t>HutaoFisher</a:t>
            </a:r>
            <a:endParaRPr lang="en-US" altLang="zh-CN" sz="2800" dirty="0"/>
          </a:p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/>
              <a:t>- </a:t>
            </a:r>
            <a:r>
              <a:rPr lang="zh-CN" altLang="en-US" sz="2800" dirty="0"/>
              <a:t>钓鱼进度条的识别与脚本</a:t>
            </a:r>
            <a:r>
              <a:rPr lang="en-US" altLang="zh-CN" sz="2800" dirty="0"/>
              <a:t>——</a:t>
            </a:r>
            <a:r>
              <a:rPr lang="zh-CN" altLang="en-US" sz="2800" dirty="0"/>
              <a:t>genshin-fishing-toy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D764C5-03D9-9C28-757D-33F50325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325" y="1102763"/>
            <a:ext cx="1435174" cy="3746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DDE6A1-3D42-6712-7072-CBC2E451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020" y="2886593"/>
            <a:ext cx="1435174" cy="3746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326BC5-FE46-5B5B-0E0F-84A37630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543" y="1876175"/>
            <a:ext cx="1238314" cy="38102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F8C29B-4939-87AC-BA6F-3A26ABD2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482" y="3654081"/>
            <a:ext cx="5319843" cy="291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1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D1C3C-A89E-D3A7-B206-A327F50D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CB2F346A-80FE-8A31-BA41-17BD678D03BC}"/>
              </a:ext>
            </a:extLst>
          </p:cNvPr>
          <p:cNvSpPr/>
          <p:nvPr/>
        </p:nvSpPr>
        <p:spPr>
          <a:xfrm>
            <a:off x="1282483" y="286405"/>
            <a:ext cx="1687963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BetterGI 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BC0B18D-17C3-0662-F20A-21CF8BDC6E65}"/>
              </a:ext>
            </a:extLst>
          </p:cNvPr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>
            <a:extLst>
              <a:ext uri="{FF2B5EF4-FFF2-40B4-BE49-F238E27FC236}">
                <a16:creationId xmlns:a16="http://schemas.microsoft.com/office/drawing/2014/main" id="{787D85DA-5D65-BB82-F33E-ADB849E68E43}"/>
              </a:ext>
            </a:extLst>
          </p:cNvPr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AF084F-9567-FB6B-EF9D-744D81A8CE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8" y="1450076"/>
            <a:ext cx="3714570" cy="1923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C78660-A37E-39EB-A0B8-08BFAFE79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8" y="3709102"/>
            <a:ext cx="3714570" cy="19003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A8EC91-1971-55CB-9120-2FAE525CC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176" y="1450076"/>
            <a:ext cx="7068592" cy="350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86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F85F0-B14B-F4B7-1701-CC57100C5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F6046E59-D490-0F28-DD95-DD722C9AADA0}"/>
              </a:ext>
            </a:extLst>
          </p:cNvPr>
          <p:cNvSpPr/>
          <p:nvPr/>
        </p:nvSpPr>
        <p:spPr>
          <a:xfrm>
            <a:off x="1282483" y="286405"/>
            <a:ext cx="2370585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HutaoFisher 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77EC153-A1C9-1983-06DF-A6B7F601821E}"/>
              </a:ext>
            </a:extLst>
          </p:cNvPr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: 空心 1">
            <a:extLst>
              <a:ext uri="{FF2B5EF4-FFF2-40B4-BE49-F238E27FC236}">
                <a16:creationId xmlns:a16="http://schemas.microsoft.com/office/drawing/2014/main" id="{46671D56-8C58-9595-4FDB-C42519B36FA9}"/>
              </a:ext>
            </a:extLst>
          </p:cNvPr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043E81-FA3B-0E9F-03D2-EB535A55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66" y="2149229"/>
            <a:ext cx="5905821" cy="3407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BEFD17-A026-C078-FF59-BCC2E081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85" y="2162187"/>
            <a:ext cx="4664429" cy="30791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A3A0DD8-3B94-16D1-9E40-48E1C55E587C}"/>
              </a:ext>
            </a:extLst>
          </p:cNvPr>
          <p:cNvSpPr txBox="1"/>
          <p:nvPr/>
        </p:nvSpPr>
        <p:spPr>
          <a:xfrm>
            <a:off x="4407021" y="1151499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胡桃老婆过生日说她钓鱼不得法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还得自己跳下水抓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, 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我听了心想怎么能亏待老婆呢</a:t>
            </a:r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00"/>
                </a:highlight>
                <a:latin typeface="-apple-system"/>
              </a:rPr>
              <a:t>? 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0D0EBD8-459B-4F01-1961-72C1D7521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21" y="958613"/>
            <a:ext cx="2370584" cy="7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4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3000">
        <p15:prstTrans prst="peelOff"/>
      </p:transition>
    </mc:Choice>
    <mc:Fallback xmlns="">
      <p:transition spd="slow" advTm="3000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自定义 1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94D5"/>
      </a:accent1>
      <a:accent2>
        <a:srgbClr val="4577BC"/>
      </a:accent2>
      <a:accent3>
        <a:srgbClr val="345AA3"/>
      </a:accent3>
      <a:accent4>
        <a:srgbClr val="233E8A"/>
      </a:accent4>
      <a:accent5>
        <a:srgbClr val="122171"/>
      </a:accent5>
      <a:accent6>
        <a:srgbClr val="0105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181</Words>
  <Application>Microsoft Office PowerPoint</Application>
  <PresentationFormat>宽屏</PresentationFormat>
  <Paragraphs>64</Paragraphs>
  <Slides>17</Slides>
  <Notes>17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-apple-system</vt:lpstr>
      <vt:lpstr>等线</vt:lpstr>
      <vt:lpstr>等线 Light</vt:lpstr>
      <vt:lpstr>思源黑体 CN Medium</vt:lpstr>
      <vt:lpstr>思源黑体 CN Normal</vt:lpstr>
      <vt:lpstr>思源宋体 Medium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雅瑞 张</cp:lastModifiedBy>
  <cp:revision>240</cp:revision>
  <dcterms:created xsi:type="dcterms:W3CDTF">2021-10-31T10:23:53Z</dcterms:created>
  <dcterms:modified xsi:type="dcterms:W3CDTF">2024-10-30T00:54:28Z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</Properties>
</file>